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6" autoAdjust="0"/>
    <p:restoredTop sz="99621" autoAdjust="0"/>
  </p:normalViewPr>
  <p:slideViewPr>
    <p:cSldViewPr>
      <p:cViewPr>
        <p:scale>
          <a:sx n="100" d="100"/>
          <a:sy n="100" d="100"/>
        </p:scale>
        <p:origin x="-193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722B5-FDB5-48F6-98AC-29AAF847E99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ED01-3002-41AC-A343-4A1B0F3C1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ED01-3002-41AC-A343-4A1B0F3C1D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ED01-3002-41AC-A343-4A1B0F3C1D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ED01-3002-41AC-A343-4A1B0F3C1D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ED01-3002-41AC-A343-4A1B0F3C1DA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ED01-3002-41AC-A343-4A1B0F3C1DA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ED01-3002-41AC-A343-4A1B0F3C1DA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BEAC7">
                <a:alpha val="5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DA3-BE15-4952-877D-B96DE125AF3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30C7-DFDC-432B-8EE0-D4D30732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4968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МБДОУ ПГО «Детский сад № 53»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6480720" cy="381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Ветераны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Великой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Отечественной войны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живущие </a:t>
            </a:r>
            <a:r>
              <a:rPr lang="ru-RU" sz="40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40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городе  Полевском</a:t>
            </a:r>
            <a:endParaRPr lang="ru-RU" b="1" i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Презентация </a:t>
            </a:r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к занятию 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229200"/>
            <a:ext cx="4248472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Подготовила воспитатель ВКК </a:t>
            </a:r>
            <a:r>
              <a:rPr lang="ru-RU" b="1" dirty="0" err="1" smtClean="0">
                <a:latin typeface="Bookman Old Style" pitchFamily="18" charset="0"/>
              </a:rPr>
              <a:t>Грекова</a:t>
            </a:r>
            <a:r>
              <a:rPr lang="ru-RU" b="1" dirty="0" smtClean="0">
                <a:latin typeface="Bookman Old Style" pitchFamily="18" charset="0"/>
              </a:rPr>
              <a:t> Нина Васильевна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165304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апрель, 2020г.</a:t>
            </a:r>
            <a:endParaRPr lang="ru-RU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Тимофеевич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Дацко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43808" y="917912"/>
            <a:ext cx="630019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огнём противника.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военных года Михаил Тимофеевич ДАЦКО обеспечивал бесперебойную связь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своей зенитной батарее. Его призвали в армию в 1942 году и почти сразу отправили на фронт, в 31-ю зенитно-артиллерийскую дивизию Резерва Главного Командования. Сержант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Дацко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воевал в 386-м зенитно-артиллерийском полку 31-й зенитной дивизии на Орловско-Курской дуге, освобождал Белоруссию, дошёл до Берлина. Удостоен ордена Красной Звезды, медалей «За отвагу», «За взятие Берлина», «За освобождение Варшавы» и других наград. Приказом от 14 мая 1945 года сержант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Дацко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Михаил Тимофеевич, старший телеграфист батареи 386-го зенитно-артиллеристского полка, «за образцовое выполнение боевых заданий командования на фронте борьбы с немецкими захватчиками и проявленные при этом доблесть и мужество» награждён орденом Красной Звезды. Из приказа о награждении медалью «За отвагу»: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должности старшего радиотелеграфиста он показал себя инициативным, дисциплинированным, стойким. В самых трудных условиях, под зенитно-артиллерийским огнём, как на БКП, так и в передовых разъездах всегда обеспечивал бесперебойную связь…»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1945 году во время боёв на окраинах Берлина Михаил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Дацко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едва не погиб: в землянку, где он находился, попал вражеский снаряд. Все, кто были с ним, погибли, он, единственный из всех, выжил, но получил контузию.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войны Михаил Тимофеевич приехал на Урал. Вернулся с отмороженными в окопах ногами, с контузией. Почти 30 лет проработал в деревне Кладовка мастером по лесозаготовке.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zbib.ru/cms/ckfinder/userfiles/images/original%20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067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Serif-Bold" charset="-52"/>
              </a:rPr>
              <a:t>Александр Степанович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Serif-Bold" charset="-52"/>
              </a:rPr>
              <a:t>Аввакумов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91880" y="1309410"/>
            <a:ext cx="5400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Степанович АВВАКУМОВ начало войны встретил 22-летним солдатом: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1940 году он был призван на действительную воинскую службу в городе Мары Туркменской ССР. Всю войну Александр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Аввакумов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прослужил в танковых частях. Участвовал в обороне Смоленска, за тем часть была брошена под Москву. Оборона столицы началась 1 октября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1941 года и продолжалась более шести месяцев – до 20 апреля 1942 года. Сражение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Москву велось на фронте протяжённостью около 2 тысяч километров. Самые жестокие бои пришлись на зимние месяцы, когда стояли трескучие морозы.– Мы выиграли в битве с врагом, потому что защищали родную землю, – говорит Александр Степанович. – В декабре наши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войска под Москвой перешли в контрнаступление и отбросили фашистов от столицы на 100 километров. Александр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Аввакумов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прошёл всю войну.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частвовал во взятии Кёнигсберга. Попа -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 в окружение, был контужен. А после Победы над фашистами он отправился на Сахалин воевать с Японией. После окончания военных действий на Дальнем Востоке Александр Степанович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вернулся на Урал. В 1949 году переехал в Полевской, работал на Северском металлургическом заводе на втором стане листопрокатного цеха. Его общий трудовой стаж более 50 лет, за трудовые заслуги Александр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Аввакумов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награждён орденом «Знак Почёта».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у Александра Степановича четыре внука, три правнука и два праправнука. Его рецепт долголетия – военная закалка и мужество.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zbib.ru/cms/ckfinder/userfiles/images/original%20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589240"/>
            <a:ext cx="1720230" cy="1052736"/>
          </a:xfrm>
          <a:prstGeom prst="rect">
            <a:avLst/>
          </a:prstGeom>
          <a:noFill/>
        </p:spPr>
      </p:pic>
      <p:pic>
        <p:nvPicPr>
          <p:cNvPr id="11" name="Рисунок 10" descr="https://w-dog.ru/wallpapers/7/16/447829310853574/art-t-34-76-obrazca-1941goda-sovetskij-srednij-tank-pole-boj-dym-vov-risuno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4293096"/>
            <a:ext cx="28670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dnr-pravda.ru/wp-content/uploads/2018/08/img2.jpg"/>
          <p:cNvPicPr/>
          <p:nvPr/>
        </p:nvPicPr>
        <p:blipFill>
          <a:blip r:embed="rId2" cstate="print"/>
          <a:srcRect l="4630" t="5761" r="5246" b="5350"/>
          <a:stretch>
            <a:fillRect/>
          </a:stretch>
        </p:blipFill>
        <p:spPr bwMode="auto">
          <a:xfrm>
            <a:off x="251520" y="4149080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Евгений Матвеевич Боковиков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052736"/>
            <a:ext cx="3067050" cy="3067050"/>
          </a:xfr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19872" y="1268179"/>
            <a:ext cx="56166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 Матвеевич БОКОВИКОВ в1943 году был призван в армию, направлен на учёбу в пехотное училище. Боевое крещение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полевчанин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принял на Карельском фронте в боях на реке Свирь. Младший сержант Боковиков воевал в 303-мстрелковом полку 99-й Гвардейской стрелковой дивизии.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Дважды был на волосок от смерти. Однажды, спасая товарища, сам едва не погиб от попавшего в орудие снаряда. Чудом остался жив: взрывной волной его отбросило в траншею.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то, что «12 апреля 1945 года в бою за деревню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Пеллау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(Австрия) огнём орудия уничтожил один миномёт и один станковый пулемёт противника, мешающий продвижению нашей пехоты вперёд»,младший сержант Евгений Боковиков был награждён орденом Красной Звезды. Кроме того, в наградном списке ветерана орден Отечественной войны I степени, медали «За отвагу», «За взятие Будапешта», «За взятие Вены».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войны Евгений Матвеевич вернулся в Полевской, работал на СТЗ. Встретил на заводе будущую жену Зинаиду. В любви и согласии с супругой они прожили уже 65 лет.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445224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30 сентября 1941 года – 20 апреля 1942 года – битва за Москву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6552728" cy="3744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021288"/>
            <a:ext cx="4176464" cy="51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Источник: материал подготовлен с использованием интернет ресурсов.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Ветераны Полевского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/>
              <a:t>В Законе прямо написано:</a:t>
            </a:r>
          </a:p>
          <a:p>
            <a:pPr algn="ctr">
              <a:buNone/>
            </a:pPr>
            <a:r>
              <a:rPr lang="ru-RU" sz="2000" i="1" dirty="0" smtClean="0"/>
              <a:t>"Ветеранами Великой Отечественной войны являются лица, принимавшие участие в боевых действиях по защите Отечества или обеспечении воинских частей действующей армии в районах боевых действий; лица, проходившие военную службу или проработавшие в тылу в период Великой Отечественной войны 1941 - 1945 годов" - ст. 2 ФЗ "О ветеранах".</a:t>
            </a:r>
            <a:endParaRPr lang="ru-RU" sz="2000" i="1" dirty="0"/>
          </a:p>
        </p:txBody>
      </p:sp>
      <p:pic>
        <p:nvPicPr>
          <p:cNvPr id="4" name="Рисунок 3" descr="Удостоверение ветерана ВОВ"/>
          <p:cNvPicPr/>
          <p:nvPr/>
        </p:nvPicPr>
        <p:blipFill>
          <a:blip r:embed="rId2" cstate="print"/>
          <a:srcRect l="20172" t="14433" r="20690" b="24227"/>
          <a:stretch>
            <a:fillRect/>
          </a:stretch>
        </p:blipFill>
        <p:spPr bwMode="auto">
          <a:xfrm>
            <a:off x="323528" y="3573016"/>
            <a:ext cx="3267075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ropolevskoy.ru/images/news/gorod/2016/30g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168774" cy="30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Ветераны Полевского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Ветераном Великой Отечественной войны после 1945 года считается определенное лицо, которое принимало участие в ВОВ.</a:t>
            </a:r>
            <a:endParaRPr lang="ru-R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50405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Полевском медали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«75 лет Победы в Великой Отечественной войны 1941–1945 гг.»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вручили более чем 200 ветеранам и труженикам тыла.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Юбилейную медаль своим указом учредил президент России Владимир Путин.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Вручение медалей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дань уважения тем людям, которые в своё время отдали здоровье, потеряли близких ради того, чтобы мы, следующие поколения, жили в мире на родной земле. Органы власти Свердловской области прикладывают огромные усилия для того, чтобы участники Великой Отечественной войны жили достойно. Сегодня у нас есть возможность услышать из первых уст о том, какой ценой досталась Победа. Главными участниками и свидетелями событий Великой Отечественной войны являются наши дорогие ветераны. Важно сохранять историческую память и рассказывать детям и молодёжи о том, как война проходила на самом деле.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Ветеранам представили первый том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«Книги Всенародной Памяти».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проект по увековечиванию народного подвига в Великой Отечественной войне 1941–1945 годов. Его организаторы уверены: книга станет связующим звеном поколений и поможет правильно понять историю.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Александра и Иван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Базуевы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труженица тыла и ветеран.</a:t>
            </a:r>
            <a:r>
              <a:rPr lang="ru-RU" sz="2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4536504" cy="38884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/>
              <a:t>В 1944 году 17-летним парнишкой он ушёл на войну добровольцем. После учёбы в Иркутске, в училище младшего командного состава, его отправили на границу с Японией, на 22-ю заставу. Во время наступления сержант </a:t>
            </a:r>
            <a:r>
              <a:rPr lang="ru-RU" sz="1400" b="1" dirty="0" err="1" smtClean="0"/>
              <a:t>Базуев</a:t>
            </a:r>
            <a:r>
              <a:rPr lang="ru-RU" sz="1400" b="1" dirty="0" smtClean="0"/>
              <a:t> был ранен в ногу. В госпитале долго не лежал, быстро вернулся в строй. Вскоре получил орден за отвагу и мужество.</a:t>
            </a:r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1400" b="1" dirty="0" smtClean="0"/>
              <a:t>После войны с Японией Иван ещё долго служил на Дальнем Востоке, демобилизовался только в 1951 году. В том же году приехал к матери на Средний Урал. Поженились супруги </a:t>
            </a:r>
            <a:r>
              <a:rPr lang="ru-RU" sz="1400" b="1" dirty="0" err="1" smtClean="0"/>
              <a:t>Базуевы</a:t>
            </a:r>
            <a:r>
              <a:rPr lang="ru-RU" sz="1400" b="1" dirty="0" smtClean="0"/>
              <a:t> в канун 1952 года, вместе почти семь десятков лет.</a:t>
            </a:r>
          </a:p>
          <a:p>
            <a:pPr algn="ctr">
              <a:buNone/>
            </a:pPr>
            <a:r>
              <a:rPr lang="ru-RU" sz="1400" b="1" dirty="0" smtClean="0"/>
              <a:t> У </a:t>
            </a:r>
            <a:r>
              <a:rPr lang="ru-RU" sz="1400" b="1" dirty="0" err="1" smtClean="0"/>
              <a:t>Базуевых</a:t>
            </a:r>
            <a:r>
              <a:rPr lang="ru-RU" sz="1400" b="1" dirty="0" smtClean="0"/>
              <a:t> три сына, семь внучек, 15 правнуков и две правнучки. В большой дружной семье уже больше 30 человек.</a:t>
            </a:r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1400" b="1" dirty="0" smtClean="0"/>
              <a:t>Вручая медаль Ивану Степановичу, глава поблагодарил его за боевые и трудовые заслуги, за мирное небо и за Великую Победу</a:t>
            </a:r>
          </a:p>
          <a:p>
            <a:pPr>
              <a:buNone/>
            </a:pPr>
            <a:endParaRPr lang="ru-RU" sz="1400" b="1" dirty="0"/>
          </a:p>
        </p:txBody>
      </p:sp>
      <p:pic>
        <p:nvPicPr>
          <p:cNvPr id="4" name="Рисунок 3" descr="Александра и Иван Базуевы – труженица тыла и ветера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9959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Колистратович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Колобанов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Вручение уведомления о праве на получение выплаты на приобретение жилья ветерану Александру Колобанову."/>
          <p:cNvPicPr>
            <a:picLocks noGrp="1"/>
          </p:cNvPicPr>
          <p:nvPr>
            <p:ph idx="1"/>
          </p:nvPr>
        </p:nvPicPr>
        <p:blipFill>
          <a:blip r:embed="rId3" cstate="print"/>
          <a:srcRect l="6690" t="632" r="14644"/>
          <a:stretch>
            <a:fillRect/>
          </a:stretch>
        </p:blipFill>
        <p:spPr bwMode="auto">
          <a:xfrm>
            <a:off x="395536" y="1988840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436096" y="1589018"/>
            <a:ext cx="35283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Полевчанину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Александру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Колистратовичу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Колобанову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19 декабря 2020 г. исполнится 100 лет. Его сын Юрий Михайлович рассказывает, что их дедушка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в свои годы очень бодр: с 2002 года он ни разу не был в больнице.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частник боевых действий на Халхин-Голе.,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на фронте с 1939 года.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С начала войны я служил на Сахалине в 52-м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морпогран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отряде, в его составе и воевал, освобождая Южный Сахалин. С 1943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года по 1947-й в звании старшего сержанта был начальником одной из погранзастав Дальнего Востока.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Домой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Молотовскую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область (ныне Пермский край) Александр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Колобанов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вернулся в конце 40-х годов, в Полевской с семьёй переехал в 1965 году. Сегодня он живёт с семьёй сына и очень рад.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Николай Иванович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Корепанов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Николай Корепанов помнит все подробности военных лет"/>
          <p:cNvPicPr>
            <a:picLocks noGrp="1"/>
          </p:cNvPicPr>
          <p:nvPr>
            <p:ph idx="1"/>
          </p:nvPr>
        </p:nvPicPr>
        <p:blipFill>
          <a:blip r:embed="rId2" cstate="print"/>
          <a:srcRect l="23947" t="-1220" r="17139"/>
          <a:stretch>
            <a:fillRect/>
          </a:stretch>
        </p:blipFill>
        <p:spPr bwMode="auto">
          <a:xfrm>
            <a:off x="4932040" y="1556792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980729"/>
            <a:ext cx="46085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О своём первом бое и о том, как встретил День Победы, вспоминает участник Великой Отечественной войны так: Когда началась война, мне было 17 лет, жил я тогда в Серове, учился в металлургическом техникуме. Как исполнилось 18, сразу пришла повестка в армию. Помню, с утра её принесли, а уже вечером я собрал все вещи, чтобы отбыть на место сбора. Тогда тем, кто призывался в армию, разом выдавали все продуктовые карточки. Я их отоварил, собрал посылку для матери, они с братом тогда в Верхотурье жили. И вот сел я в поезд Серов – Свердловск и, когда проезжали Верхотурье, выбросил мешок со своими вещами и продуктами. Мешок подписал, что, мол, брату моему. Он учителем работал, его все в городе знали. Потом брат написал, что им всё передали.</a:t>
            </a:r>
          </a:p>
          <a:p>
            <a:pPr algn="ctr"/>
            <a:r>
              <a:rPr lang="ru-RU" sz="1200" b="1" dirty="0" smtClean="0"/>
              <a:t>Приехал на поезде в Елань, был зачислен в запасной полк. Несколько дней нас обучали военному делу, потом перевезли в Тюмень, оттуда в Йошкар-Олу, там проходил обучение до января 1943 года, после чего был зачислен в маршевую роту для отправки на фронт. Товарищи мои говорили, что вроде как нас планируют отправить под Сталинград, тогда там жестокие бои шли. Но под Сталинград я не попал: заболел и угодил в госпиталь.</a:t>
            </a:r>
          </a:p>
          <a:p>
            <a:pPr algn="ctr"/>
            <a:r>
              <a:rPr lang="ru-RU" sz="1200" b="1" dirty="0" smtClean="0"/>
              <a:t>После того как в госпитале пролежал 10 дней, снова был зачислен в маршевую роту. Летом нас долго везли на поезде. Мы рассуждали между собой: видно, начальство пока не решило, куда нас, новобранцев, направить. В августе прибыли мы на станцию «Давыдовка» под Воронежем. Там в это время в лесах стояли наши войска для переформирования и пополнения 13-й гвардейской стрелковой дивизии. Дивизия была знаменитой, во многих книгах о ней написано. Благодаря ей была выиграна Сталинградская битва. В эту дивизию я и был зачислен.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45632"/>
            <a:ext cx="8784976" cy="3312368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В бой мы попали с ходу, с дороги. Мы, шли  </a:t>
            </a:r>
            <a:r>
              <a:rPr lang="ru-RU" sz="1200" b="1" dirty="0" err="1" smtClean="0"/>
              <a:t>шли</a:t>
            </a:r>
            <a:r>
              <a:rPr lang="ru-RU" sz="1200" b="1" dirty="0" smtClean="0"/>
              <a:t> не было ни одного привала, и только прибыли на место назначения под город </a:t>
            </a:r>
            <a:r>
              <a:rPr lang="ru-RU" sz="1200" b="1" dirty="0" err="1" smtClean="0"/>
              <a:t>Обоянь</a:t>
            </a:r>
            <a:r>
              <a:rPr lang="ru-RU" sz="1200" b="1" dirty="0" smtClean="0"/>
              <a:t> Курской области, сразу стрельба, танки… Страха тогда не было, всё как будто не по-настоящему, будто это какая-то игра, в которой мы с немцами воюем, – по нам стали стрелять, и пошли в атаку.</a:t>
            </a:r>
            <a:br>
              <a:rPr lang="ru-RU" sz="1200" b="1" dirty="0" smtClean="0"/>
            </a:br>
            <a:r>
              <a:rPr lang="ru-RU" sz="1200" b="1" dirty="0" smtClean="0"/>
              <a:t> В первом же бою я оказался… без вести пропавшим: мы с товарищем отбились от своих. Немцы это поняли, кричали нам: «Рус, сдавайся!». А мы в ответ из автоматов. К ночи наткнулись на заброшенный блиндаж, там отдохнули, а утром к своим добрались. Пришли в полк, когда была перекличка, узнали, что полроты погибло, и командир роты, нас уже объявили без вести пропавшими. Так я запомнил свои первые сутки на фронте.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Первое ранение получил в 1943 году, было это в районе города Кременчуг. Форсировали Днепр, и меня ранило в бедро. После госпиталя догнал свою часть, в её составе дошёл до Польши.</a:t>
            </a:r>
            <a:br>
              <a:rPr lang="ru-RU" sz="1200" b="1" dirty="0" smtClean="0"/>
            </a:br>
            <a:r>
              <a:rPr lang="ru-RU" sz="1200" b="1" dirty="0" smtClean="0"/>
              <a:t>В городе </a:t>
            </a:r>
            <a:r>
              <a:rPr lang="ru-RU" sz="1200" b="1" dirty="0" err="1" smtClean="0"/>
              <a:t>Бреслау</a:t>
            </a:r>
            <a:r>
              <a:rPr lang="ru-RU" sz="1200" b="1" dirty="0" smtClean="0"/>
              <a:t>, примерно в 300 километрах от Берлина, осколком мины меня ранило в голову. Помню, что много крови потерял, долго лежал в госпитале. В результате меня комиссовали, списали, как я выражаюсь. Было это зимой 45-го.</a:t>
            </a:r>
            <a:br>
              <a:rPr lang="ru-RU" sz="1200" b="1" dirty="0" smtClean="0"/>
            </a:br>
            <a:r>
              <a:rPr lang="ru-RU" sz="1200" b="1" dirty="0" smtClean="0"/>
              <a:t>День Победы встретил в госпитале. Помню ту радость, слёзы на глазах у солдат. «Ура!» мы тогда покричали от души. Столько лет прошло, а то чувство помню отчётливо, и снова слёзы наворачиваются. Немцы нашу страну с лица земли стереть хотели, но не вышло это у них, русские солдаты этого не допустили.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pic>
        <p:nvPicPr>
          <p:cNvPr id="4" name="Содержимое 3" descr="О своём первом бое и о том, как встретил День Победы, вспоминает участник Великой Отечественной войны Николай Иванович Корепанов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24649" cy="27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 своём первом бое и о том, как встретил День Победы, вспоминает участник Великой Отечественной войны Николай Иванович Корепанов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947308" cy="33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теран доволен, что на его день рождения из Белоярки приехала сестра."/>
          <p:cNvPicPr>
            <a:picLocks noGrp="1"/>
          </p:cNvPicPr>
          <p:nvPr>
            <p:ph idx="1"/>
          </p:nvPr>
        </p:nvPicPr>
        <p:blipFill>
          <a:blip r:embed="rId3" cstate="print"/>
          <a:srcRect l="15728" r="15964"/>
          <a:stretch>
            <a:fillRect/>
          </a:stretch>
        </p:blipFill>
        <p:spPr bwMode="auto">
          <a:xfrm>
            <a:off x="323528" y="1052736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124744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Ветеран доволен, что на его день рождения из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Белоярки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приехала сестра. Живет Моров в Полдневой, в красивом домике на два окна.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95 лет исполнилось 15 октября2019 г.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полевчанину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участнику Великой Отечественной войны Владимиру Дмитриевичу Морозову</a:t>
            </a:r>
          </a:p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Воевал на Белорусском. В конце 43-го года попал в Белоруссию после полковой школы, младший сержант. Командовал тогда Рокоссовский.</a:t>
            </a:r>
          </a:p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Видели его?</a:t>
            </a:r>
          </a:p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Нет, конечно. Мы в болотах тогда всё сидели. Раз надо было взять деревеньку небольшую – мы по одну сторону болота, немцы по другую. По болоту и наступали. Там ноги я и застудил. Потом ранило в ногу, пулей насквозь.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4664"/>
            <a:ext cx="856895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Владимир Дмитриевич Морозов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1520" y="3735276"/>
            <a:ext cx="8784976" cy="32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началась война, Володе Морозову было 17 лет.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Война-то зачалась 22 июня, а 25-го меня в ФЗО забрали, в Нижний Тагил. </a:t>
            </a:r>
            <a:r>
              <a:rPr kumimoji="0" lang="ru-RU" sz="105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Попервости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стали на столяров-станочников учить, но вскоре определили работать на военный завод № 508. Мы авиабомбы и снаряды тротилом заряжали. Однажды ночью у меня хлебную карточку украли. Три дня ходил голодным и решил к мамке убежать в </a:t>
            </a:r>
            <a:r>
              <a:rPr kumimoji="0" lang="ru-RU" sz="105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Белоярку</a:t>
            </a: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ru-RU" sz="105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Мать у меня работала в пекарне, там сухари готовили для армии. Раз много пережжённых оказалось, их раздали рабочим. Но оказалось, что нет и удачной партии. Я знал, кто их украл. В милиции почему-то подумали на меня. Даже в дежурке пришлось посидеть. Когда выпустили, отправили работать на пилораму, пока суд да дело. А я понятливый был – пошёл в военкомат, – вспомнил историю 77-летней давности Владимир Морозов.</a:t>
            </a:r>
          </a:p>
          <a:p>
            <a:pPr algn="ctr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В 1943 году Володя получил повестку из военкомата, в Тюмени учился на снайпера. На фронте его поставили командиром отделения.</a:t>
            </a:r>
          </a:p>
          <a:p>
            <a:pPr algn="ctr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Война Владимира Морозова закончилась в госпитале. Демобилизовавшись, работал. Уезжал на 10 лет из Полдневой – знакомый сманил на Кавказ. Но вернулся снова в село. 95-й день рождения Владимиру Дмитриевичу, наверное, запомнился как тёплый, душевный праздник. Так много успел рассказать, и так много было благодарных слушателей.</a:t>
            </a:r>
          </a:p>
          <a:p>
            <a:pPr algn="ctr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– Плохо сейчас себя чувствую. Один глаз истёк, другой едва видит. Горе слепому-то. Ноги вовсе отказали, – волнуется старый солдат. Но как ясен его ум и тверда память! Первой не выдерживает 92-летняя сестра ветерана. Подсаживается к брату и сидит прижавшись.</a:t>
            </a:r>
          </a:p>
          <a:p>
            <a:pPr algn="ctr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Дочь просит отца надеть парадный пиджак. Тут есть чем гордиться: орден Великой Отечественной войны, медаль «За отвагу». – Он ведь до сих пор осколок снаряда носит в руке, тот уже врос, не беспокоит, это радует отца, – сказала Нина Владимировна.</a:t>
            </a:r>
          </a:p>
          <a:p>
            <a:pPr algn="ctr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Но другому ветеран радуется больше – когда в доме много гостей, когда видит продолжение рода – внуков. У него их четверо, и восемь правнуков.</a:t>
            </a: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900" dirty="0" smtClean="0"/>
          </a:p>
          <a:p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Пётр Васильевич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Цапковатый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Первым из Полевских ветеранов медаль получил участник Великой Отечественной войны, ветеран Северского трубного завода 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Цапковатый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Победы Пётр Васильевич встретил в Германии, под Берлином. За военные подвиги награждён медалями «За боевые заслуги», «За взятие Берлина», «За освобождение Праги», орденом Отечественной войны II степени. Приказом от 17 мая 1945 года механик 154-го гвардейского штурмового авиационного полка старшина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Цапковатый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Пётр Васильевич награждён орденом Красной Звезды.</a:t>
            </a:r>
          </a:p>
          <a:p>
            <a:pPr>
              <a:buNone/>
            </a:pPr>
            <a:endParaRPr lang="ru-RU" sz="1000" dirty="0"/>
          </a:p>
        </p:txBody>
      </p:sp>
      <p:pic>
        <p:nvPicPr>
          <p:cNvPr id="4" name="Рисунок 3" descr="Первым из полевских ветеранов медаль получил участник Великой Отечественной войны, ветеран Северского трубного завода Пётр Цапковаты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8164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1747</Words>
  <Application>Microsoft Office PowerPoint</Application>
  <PresentationFormat>Экран (4:3)</PresentationFormat>
  <Paragraphs>94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Ветераны Полевского</vt:lpstr>
      <vt:lpstr>Ветераны Полевского Ветераном Великой Отечественной войны после 1945 года считается определенное лицо, которое принимало участие в ВОВ.</vt:lpstr>
      <vt:lpstr>Александра и Иван Базуевы – труженица тыла и ветеран.          </vt:lpstr>
      <vt:lpstr>Александр Колистратович Колобанов</vt:lpstr>
      <vt:lpstr>Николай Иванович Корепанов </vt:lpstr>
      <vt:lpstr>В бой мы попали с ходу, с дороги. Мы, шли  шли не было ни одного привала, и только прибыли на место назначения под город Обоянь Курской области, сразу стрельба, танки… Страха тогда не было, всё как будто не по-настоящему, будто это какая-то игра, в которой мы с немцами воюем, – по нам стали стрелять, и пошли в атаку.  В первом же бою я оказался… без вести пропавшим: мы с товарищем отбились от своих. Немцы это поняли, кричали нам: «Рус, сдавайся!». А мы в ответ из автоматов. К ночи наткнулись на заброшенный блиндаж, там отдохнули, а утром к своим добрались. Пришли в полк, когда была перекличка, узнали, что полроты погибло, и командир роты, нас уже объявили без вести пропавшими. Так я запомнил свои первые сутки на фронте.   Первое ранение получил в 1943 году, было это в районе города Кременчуг. Форсировали Днепр, и меня ранило в бедро. После госпиталя догнал свою часть, в её составе дошёл до Польши. В городе Бреслау, примерно в 300 километрах от Берлина, осколком мины меня ранило в голову. Помню, что много крови потерял, долго лежал в госпитале. В результате меня комиссовали, списали, как я выражаюсь. Было это зимой 45-го. День Победы встретил в госпитале. Помню ту радость, слёзы на глазах у солдат. «Ура!» мы тогда покричали от души. Столько лет прошло, а то чувство помню отчётливо, и снова слёзы наворачиваются. Немцы нашу страну с лица земли стереть хотели, но не вышло это у них, русские солдаты этого не допустили. </vt:lpstr>
      <vt:lpstr>Слайд 8</vt:lpstr>
      <vt:lpstr>Пётр Васильевич Цапковатый</vt:lpstr>
      <vt:lpstr>Михаил Тимофеевич Дацко</vt:lpstr>
      <vt:lpstr>Александр Степанович Аввакумов</vt:lpstr>
      <vt:lpstr>Евгений Матвеевич Боковиков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Ветераны Полевского</dc:title>
  <dc:creator>1</dc:creator>
  <cp:lastModifiedBy>Andrey</cp:lastModifiedBy>
  <cp:revision>38</cp:revision>
  <dcterms:created xsi:type="dcterms:W3CDTF">2020-03-27T19:02:32Z</dcterms:created>
  <dcterms:modified xsi:type="dcterms:W3CDTF">2020-04-16T11:00:00Z</dcterms:modified>
</cp:coreProperties>
</file>